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7" r:id="rId3"/>
    <p:sldId id="273" r:id="rId4"/>
    <p:sldId id="274" r:id="rId5"/>
    <p:sldId id="275" r:id="rId6"/>
  </p:sldIdLst>
  <p:sldSz cx="9906000" cy="6858000" type="A4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4YoXCI2V0htIWCuLaEax4pvCd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3FB97-574E-469E-B017-4D85984D6844}" v="244" dt="2023-10-25T07:42:04.944"/>
    <p1510:client id="{C801EEB9-23A7-447C-8B2C-0B943DAA5708}" v="16" dt="2023-10-25T13:44:48.548"/>
    <p1510:client id="{E0B09648-BBE3-4D13-9ED1-695A1C163920}" v="2" dt="2023-10-25T13:47:01.605"/>
    <p1510:client id="{FC0BC1AB-1CCE-4F52-A298-69839D11A320}" v="24" dt="2023-10-25T13:40:0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120" y="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2.xml" Id="rId3" /><Relationship Type="http://schemas.openxmlformats.org/officeDocument/2006/relationships/tableStyles" Target="tableStyles.xml" Id="rId34" /><Relationship Type="http://schemas.openxmlformats.org/officeDocument/2006/relationships/notesMaster" Target="notesMasters/notesMaster1.xml" Id="rId7" /><Relationship Type="http://schemas.openxmlformats.org/officeDocument/2006/relationships/theme" Target="theme/theme1.xml" Id="rId3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viewProps" Target="viewProps.xml" Id="rId32" /><Relationship Type="http://schemas.openxmlformats.org/officeDocument/2006/relationships/slide" Target="slides/slide4.xml" Id="rId5" /><Relationship Type="http://schemas.microsoft.com/office/2015/10/relationships/revisionInfo" Target="revisionInfo.xml" Id="rId36" /><Relationship Type="http://schemas.openxmlformats.org/officeDocument/2006/relationships/presProps" Target="presProps.xml" Id="rId31" /><Relationship Type="http://schemas.openxmlformats.org/officeDocument/2006/relationships/slide" Target="slides/slide3.xml" Id="rId4" /><Relationship Type="http://customschemas.google.com/relationships/presentationmetadata" Target="metadata" Id="rId30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979797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979797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979797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979797"/>
              </a:buClr>
              <a:buSzPts val="2000"/>
              <a:buNone/>
              <a:defRPr>
                <a:solidFill>
                  <a:srgbClr val="979797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 rot="5400000">
            <a:off x="2612740" y="-855476"/>
            <a:ext cx="4680520" cy="864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4016897" y="1124744"/>
            <a:ext cx="525998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2"/>
          </p:nvPr>
        </p:nvSpPr>
        <p:spPr>
          <a:xfrm>
            <a:off x="629120" y="1124744"/>
            <a:ext cx="3197327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>
          <a:xfrm>
            <a:off x="1065600" y="979200"/>
            <a:ext cx="7776000" cy="4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◆"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🞐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/>
          <p:nvPr/>
        </p:nvSpPr>
        <p:spPr>
          <a:xfrm>
            <a:off x="4556956" y="6647583"/>
            <a:ext cx="79208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 txBox="1"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>
            <a:spLocks noGrp="1"/>
          </p:cNvSpPr>
          <p:nvPr>
            <p:ph type="title"/>
          </p:nvPr>
        </p:nvSpPr>
        <p:spPr>
          <a:xfrm>
            <a:off x="0" y="1548798"/>
            <a:ext cx="9906000" cy="186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600"/>
              <a:buFont typeface="Microsoft JhengHei"/>
              <a:buNone/>
            </a:pPr>
            <a:br>
              <a:rPr lang="zh-TW" sz="7600"/>
            </a:br>
            <a:r>
              <a:rPr lang="zh-TW" sz="7600"/>
              <a:t>揪友平台</a:t>
            </a:r>
            <a:endParaRPr sz="76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353600" y="3960000"/>
            <a:ext cx="7704856" cy="227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組別：MSIT51   第二組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組員：曾郁倫、徐齊澤、林郁菁、賴怡伶、李宜學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84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指導老師：許雅婷老師、錢達智老師、陳正昌老師、王亭幼老師、朱克剛老師</a:t>
            </a:r>
            <a:endParaRPr sz="2400" b="0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dt" idx="10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828" y="1268760"/>
            <a:ext cx="3096344" cy="101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594154" y="318109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zh-TW" sz="4000" dirty="0"/>
              <a:t>網站功能介紹</a:t>
            </a:r>
            <a:r>
              <a:rPr lang="en-US" altLang="zh-TW" sz="4000" dirty="0"/>
              <a:t>-</a:t>
            </a:r>
            <a:r>
              <a:rPr lang="zh-TW" altLang="zh-TW" sz="4000" dirty="0"/>
              <a:t>活動內頁</a:t>
            </a:r>
            <a:br>
              <a:rPr lang="en-US" altLang="zh-TW" dirty="0"/>
            </a:br>
            <a:endParaRPr dirty="0"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457980" y="982478"/>
            <a:ext cx="8815500" cy="5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altLang="en-US" sz="2400" dirty="0"/>
              <a:t>麵包屑連結</a:t>
            </a:r>
            <a:endParaRPr lang="en-US" altLang="zh-TW" sz="2400" dirty="0"/>
          </a:p>
          <a:p>
            <a:pPr marL="25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altLang="en-US" sz="2400" dirty="0"/>
              <a:t>預設活動</a:t>
            </a:r>
            <a:r>
              <a:rPr lang="zh-TW" sz="2400" dirty="0"/>
              <a:t>提供輪播圖</a:t>
            </a:r>
            <a:endParaRPr lang="en-US" altLang="zh-TW" sz="2400" dirty="0"/>
          </a:p>
          <a:p>
            <a:pPr marL="25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活動</a:t>
            </a:r>
            <a:r>
              <a:rPr lang="zh-TW" altLang="en-US" sz="2400" dirty="0"/>
              <a:t>詳細</a:t>
            </a:r>
            <a:r>
              <a:rPr lang="zh-TW" sz="2400" dirty="0"/>
              <a:t>資訊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4" name="Google Shape;134;p10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8F333B-67D1-741F-BE37-6AB8A8CDE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062" y="4665178"/>
            <a:ext cx="3839144" cy="1698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7C0DD5-C6F8-B756-A31E-553D40D90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939" y="4677810"/>
            <a:ext cx="2131500" cy="168577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88092F-E48A-47DC-75BF-42B74F3AC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551" y="1274805"/>
            <a:ext cx="3791145" cy="4318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AF91C7-E9DC-90D2-714E-501F953D4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843" y="1747182"/>
            <a:ext cx="3097657" cy="2833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29DEDF2-041B-B6F4-B4EB-FCF8B5DA3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788" y="1811739"/>
            <a:ext cx="2472136" cy="2345959"/>
          </a:xfrm>
          <a:prstGeom prst="rect">
            <a:avLst/>
          </a:prstGeom>
        </p:spPr>
      </p:pic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網站功能介紹</a:t>
            </a:r>
            <a:r>
              <a:rPr lang="en-US" altLang="zh-TW" dirty="0"/>
              <a:t>-</a:t>
            </a:r>
            <a:r>
              <a:rPr lang="zh-TW" altLang="en-US" dirty="0"/>
              <a:t>報名頁面</a:t>
            </a:r>
            <a:endParaRPr dirty="0"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632520" y="1039040"/>
            <a:ext cx="8640900" cy="51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活動內頁可報名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報名判斷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活動詳細資訊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主揪資訊</a:t>
            </a:r>
            <a:endParaRPr sz="2400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目前報名人數展示</a:t>
            </a:r>
            <a:endParaRPr sz="2400" dirty="0"/>
          </a:p>
        </p:txBody>
      </p:sp>
      <p:sp>
        <p:nvSpPr>
          <p:cNvPr id="187" name="Google Shape;187;p1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188" name="Google Shape;1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800" y="983175"/>
            <a:ext cx="12763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4"/>
          <p:cNvSpPr/>
          <p:nvPr/>
        </p:nvSpPr>
        <p:spPr>
          <a:xfrm rot="-6640549">
            <a:off x="6382219" y="3067695"/>
            <a:ext cx="218364" cy="10912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" name="Google Shape;192;p14"/>
          <p:cNvSpPr/>
          <p:nvPr/>
        </p:nvSpPr>
        <p:spPr>
          <a:xfrm>
            <a:off x="5232450" y="3613324"/>
            <a:ext cx="819300" cy="388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" name="Google Shape;1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788" y="4588450"/>
            <a:ext cx="5373626" cy="10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400" y="983174"/>
            <a:ext cx="127635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47E4D04-DA94-5D6F-1606-4F0E0D9E5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439" y="1469544"/>
            <a:ext cx="2709092" cy="2967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uiExpand="1" build="p"/>
      <p:bldP spid="191" grpId="0" animBg="1"/>
      <p:bldP spid="1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632520" y="45588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dirty="0"/>
              <a:t>網站功能介紹</a:t>
            </a:r>
            <a:r>
              <a:rPr lang="zh-TW" altLang="en-US" dirty="0"/>
              <a:t>留言板</a:t>
            </a:r>
            <a:br>
              <a:rPr lang="zh-TW" altLang="en-US" dirty="0"/>
            </a:br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>
            <a:off x="632520" y="1088740"/>
            <a:ext cx="8640960" cy="514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報名後可以使用留言版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留言回覆功能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使用者編輯以及刪除</a:t>
            </a:r>
            <a:endParaRPr sz="2400" dirty="0"/>
          </a:p>
          <a:p>
            <a:pPr marL="3429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影片展示</a:t>
            </a:r>
            <a:endParaRPr sz="2400" dirty="0"/>
          </a:p>
        </p:txBody>
      </p:sp>
      <p:sp>
        <p:nvSpPr>
          <p:cNvPr id="201" name="Google Shape;201;p15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</a:t>
            </a:r>
            <a:endParaRPr/>
          </a:p>
        </p:txBody>
      </p:sp>
      <p:pic>
        <p:nvPicPr>
          <p:cNvPr id="203" name="Google Shape;2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82" y="5181265"/>
            <a:ext cx="2437475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95729E1-87AA-4A9E-B983-4E10BAAAB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31" y="1088740"/>
            <a:ext cx="2711589" cy="609631"/>
          </a:xfrm>
          <a:prstGeom prst="rect">
            <a:avLst/>
          </a:prstGeom>
        </p:spPr>
      </p:pic>
      <p:pic>
        <p:nvPicPr>
          <p:cNvPr id="4" name="圖片 3" descr="一張含有 文字, 電子產品, 螢幕擷取畫面, 陳列 的圖片&#10;&#10;自動產生的描述">
            <a:extLst>
              <a:ext uri="{FF2B5EF4-FFF2-40B4-BE49-F238E27FC236}">
                <a16:creationId xmlns:a16="http://schemas.microsoft.com/office/drawing/2014/main" id="{04E2C8E3-9B7E-985C-E14B-33512F9E5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845" y="1842501"/>
            <a:ext cx="5143115" cy="325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"/>
    </mc:Choice>
    <mc:Fallback xmlns="">
      <p:transition spd="slow" advTm="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FF5C8-A7C8-286C-0A84-39B0CAC0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CEE39E-655F-D812-0B2C-A709A89E7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未命名的影片_ 使用 Clipchamp 製作">
            <a:hlinkClick r:id="" action="ppaction://media"/>
            <a:extLst>
              <a:ext uri="{FF2B5EF4-FFF2-40B4-BE49-F238E27FC236}">
                <a16:creationId xmlns:a16="http://schemas.microsoft.com/office/drawing/2014/main" id="{C7CBA10E-B7EB-9D01-CA4E-09BE3D63E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505" y="1085286"/>
            <a:ext cx="9501596" cy="44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114</Words>
  <Application>Microsoft Office PowerPoint</Application>
  <PresentationFormat>A4 紙張 (210x297 公釐)</PresentationFormat>
  <Paragraphs>26</Paragraphs>
  <Slides>5</Slides>
  <Notes>4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6" baseType="lpstr">
      <vt:lpstr>2020簡報範本_light</vt:lpstr>
      <vt:lpstr> 揪友平台</vt:lpstr>
      <vt:lpstr>網站功能介紹-活動內頁 </vt:lpstr>
      <vt:lpstr>網站功能介紹-報名頁面</vt:lpstr>
      <vt:lpstr>網站功能介紹留言板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揪友平台</dc:title>
  <dc:creator>Wei-Tsung Wang</dc:creator>
  <cp:lastModifiedBy>宜學 李</cp:lastModifiedBy>
  <cp:revision>25</cp:revision>
  <dcterms:created xsi:type="dcterms:W3CDTF">2021-04-12T00:49:08Z</dcterms:created>
  <dcterms:modified xsi:type="dcterms:W3CDTF">2023-10-25T13:47:10Z</dcterms:modified>
</cp:coreProperties>
</file>